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875" autoAdjust="0"/>
    <p:restoredTop sz="94660"/>
  </p:normalViewPr>
  <p:slideViewPr>
    <p:cSldViewPr>
      <p:cViewPr>
        <p:scale>
          <a:sx n="100" d="100"/>
          <a:sy n="100" d="100"/>
        </p:scale>
        <p:origin x="-1930" y="10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AFEBF-D75C-4617-BBFD-DD1C7161A732}" type="datetimeFigureOut">
              <a:rPr lang="zh-TW" altLang="en-US" smtClean="0"/>
              <a:pPr/>
              <a:t>2020/6/23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D1D1E-1C98-493B-8351-B2DC91E663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2020/6/23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2020/6/23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2020/6/23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2020/6/23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2020/6/23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2020/6/23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2020/6/23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2020/6/23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2020/6/23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2020/6/23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2020/6/23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2020/6/23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1414" y="72594"/>
            <a:ext cx="6705652" cy="9000000"/>
          </a:xfrm>
          <a:prstGeom prst="rect">
            <a:avLst/>
          </a:prstGeom>
          <a:ln w="88900" cmpd="dbl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  <a:defRPr/>
            </a:pP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500"/>
              </a:lnSpc>
              <a:defRPr/>
            </a:pPr>
            <a:r>
              <a:rPr lang="zh-TW" altLang="en-US" sz="28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致 各位旅客</a:t>
            </a:r>
            <a:endParaRPr lang="en-US" altLang="zh-TW" sz="2800" b="1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ts val="3500"/>
              </a:lnSpc>
              <a:defRPr/>
            </a:pPr>
            <a:r>
              <a:rPr lang="zh-TW" altLang="en-US" sz="3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市民小巴</a:t>
            </a:r>
            <a:r>
              <a:rPr lang="en-US" altLang="zh-TW" sz="3200" b="1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16</a:t>
            </a:r>
            <a:r>
              <a:rPr lang="zh-TW" altLang="en-US" sz="3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線</a:t>
            </a:r>
            <a:endParaRPr lang="en-US" altLang="zh-TW" sz="3200" b="1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ts val="2400"/>
              </a:lnSpc>
              <a:defRPr/>
            </a:pPr>
            <a:r>
              <a:rPr lang="zh-TW" altLang="en-US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自</a:t>
            </a:r>
            <a:r>
              <a:rPr lang="en-US" altLang="zh-TW" sz="2200" b="1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109</a:t>
            </a:r>
            <a:r>
              <a:rPr lang="zh-TW" altLang="en-US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年</a:t>
            </a:r>
            <a:r>
              <a:rPr lang="en-US" altLang="zh-TW" sz="2200" b="1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7</a:t>
            </a:r>
            <a:r>
              <a:rPr lang="zh-TW" altLang="en-US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月</a:t>
            </a:r>
            <a:r>
              <a:rPr lang="en-US" altLang="zh-TW" sz="2200" b="1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</a:t>
            </a:r>
            <a:r>
              <a:rPr lang="zh-TW" altLang="en-US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日起試辦延駛中山北路</a:t>
            </a:r>
            <a:r>
              <a:rPr lang="en-US" altLang="zh-TW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7</a:t>
            </a:r>
            <a:r>
              <a:rPr lang="zh-TW" altLang="en-US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段行駛動線，並新增「</a:t>
            </a:r>
            <a:r>
              <a:rPr lang="zh-TW" altLang="en-US" sz="2200" b="1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中銀山莊</a:t>
            </a:r>
            <a:r>
              <a:rPr lang="zh-TW" altLang="en-US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」、「</a:t>
            </a:r>
            <a:r>
              <a:rPr lang="zh-TW" altLang="en-US" sz="2200" b="1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水管路</a:t>
            </a:r>
            <a:r>
              <a:rPr lang="zh-TW" altLang="en-US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」、「</a:t>
            </a:r>
            <a:r>
              <a:rPr lang="zh-TW" altLang="en-US" sz="2200" b="1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天母里</a:t>
            </a:r>
            <a:r>
              <a:rPr lang="zh-TW" altLang="en-US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」及「</a:t>
            </a:r>
            <a:r>
              <a:rPr lang="zh-TW" altLang="en-US" sz="2200" b="1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天和里</a:t>
            </a:r>
            <a:r>
              <a:rPr lang="zh-TW" altLang="en-US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」等</a:t>
            </a:r>
            <a:r>
              <a:rPr lang="en-US" altLang="zh-TW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4</a:t>
            </a:r>
            <a:r>
              <a:rPr lang="zh-TW" altLang="en-US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個單邊站位。</a:t>
            </a:r>
            <a:r>
              <a:rPr lang="en-US" altLang="zh-TW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</a:p>
          <a:p>
            <a:pPr>
              <a:lnSpc>
                <a:spcPts val="2300"/>
              </a:lnSpc>
            </a:pPr>
            <a:endParaRPr lang="en-US" altLang="zh-TW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ts val="2300"/>
              </a:lnSpc>
            </a:pPr>
            <a:endParaRPr lang="en-US" altLang="zh-TW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ts val="2300"/>
              </a:lnSpc>
            </a:pPr>
            <a:endParaRPr lang="en-US" altLang="zh-TW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ts val="2300"/>
              </a:lnSpc>
            </a:pPr>
            <a:endParaRPr lang="en-US" altLang="zh-TW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ts val="2300"/>
              </a:lnSpc>
            </a:pPr>
            <a:endParaRPr lang="zh-TW" altLang="en-US" sz="16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ts val="2300"/>
              </a:lnSpc>
            </a:pPr>
            <a:endParaRPr lang="en-US" altLang="zh-TW" sz="16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ts val="2300"/>
              </a:lnSpc>
            </a:pPr>
            <a:endParaRPr lang="en-US" altLang="zh-TW" sz="16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ts val="2300"/>
              </a:lnSpc>
            </a:pPr>
            <a:endParaRPr lang="en-US" altLang="zh-TW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algn="just">
              <a:lnSpc>
                <a:spcPts val="3500"/>
              </a:lnSpc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algn="just">
              <a:lnSpc>
                <a:spcPts val="3500"/>
              </a:lnSpc>
              <a:defRPr/>
            </a:pPr>
            <a:r>
              <a:rPr lang="zh-TW" altLang="en-US" sz="22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班次營運時間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:</a:t>
            </a:r>
          </a:p>
          <a:p>
            <a:pPr>
              <a:lnSpc>
                <a:spcPts val="2000"/>
              </a:lnSpc>
            </a:pP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　 　 　 　 　 　 　 </a:t>
            </a:r>
            <a:endParaRPr lang="en-US" altLang="zh-TW" sz="2800" b="1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ts val="1200"/>
              </a:lnSpc>
              <a:defRPr/>
            </a:pPr>
            <a:endParaRPr lang="en-US" altLang="zh-TW" sz="2000" b="1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defRPr/>
            </a:pPr>
            <a:endParaRPr lang="en-US" altLang="zh-TW" sz="1600" b="1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defRPr/>
            </a:pPr>
            <a:endParaRPr lang="en-US" altLang="zh-TW" sz="1600" b="1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defRPr/>
            </a:pPr>
            <a:endParaRPr lang="en-US" altLang="zh-TW" sz="1600" b="1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defRPr/>
            </a:pPr>
            <a:endParaRPr lang="en-US" altLang="zh-TW" sz="1600" b="1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defRPr/>
            </a:pPr>
            <a:r>
              <a:rPr lang="zh-TW" altLang="en-US" sz="16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特此  公告　</a:t>
            </a:r>
          </a:p>
          <a:p>
            <a:pPr>
              <a:defRPr/>
            </a:pPr>
            <a:r>
              <a:rPr lang="zh-TW" altLang="en-US" sz="16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祝旅途平安。</a:t>
            </a:r>
          </a:p>
          <a:p>
            <a:pPr>
              <a:defRPr/>
            </a:pPr>
            <a:r>
              <a:rPr lang="zh-TW" altLang="en-US" sz="16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如有任何疑問請電：</a:t>
            </a:r>
            <a:endParaRPr lang="en-US" altLang="zh-TW" sz="1600" b="1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defRPr/>
            </a:pPr>
            <a:r>
              <a:rPr lang="zh-TW" altLang="en-US" sz="16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天西調度站</a:t>
            </a:r>
            <a:r>
              <a:rPr lang="en-US" altLang="zh-TW" sz="16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:02-2871-0872</a:t>
            </a:r>
          </a:p>
          <a:p>
            <a:pPr>
              <a:defRPr/>
            </a:pPr>
            <a:r>
              <a:rPr lang="zh-TW" altLang="en-US" sz="16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服務專線</a:t>
            </a:r>
            <a:r>
              <a:rPr lang="en-US" altLang="zh-TW" sz="16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:0800-002-277</a:t>
            </a:r>
          </a:p>
          <a:p>
            <a:pPr>
              <a:defRPr/>
            </a:pPr>
            <a:r>
              <a:rPr lang="zh-TW" altLang="en-US" sz="16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我們將竭誠為您服務。 </a:t>
            </a:r>
            <a:endParaRPr lang="en-US" altLang="zh-TW" sz="1600" b="1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algn="r">
              <a:lnSpc>
                <a:spcPts val="2700"/>
              </a:lnSpc>
              <a:defRPr/>
            </a:pPr>
            <a:r>
              <a:rPr lang="zh-TW" altLang="en-US" sz="16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光華巴士股份有限公司  提醒您</a:t>
            </a:r>
            <a:endParaRPr lang="en-US" altLang="zh-TW" sz="1600" b="1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algn="r">
              <a:lnSpc>
                <a:spcPts val="2700"/>
              </a:lnSpc>
              <a:defRPr/>
            </a:pPr>
            <a:r>
              <a:rPr lang="en-US" altLang="zh-TW" sz="16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109.06</a:t>
            </a:r>
            <a:endParaRPr lang="zh-TW" altLang="en-US" sz="1600" b="1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pic>
        <p:nvPicPr>
          <p:cNvPr id="1026" name="Picture 2" descr="C:\Users\bs2\Desktop\150px-CSGroupBusLogo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8" y="24714"/>
            <a:ext cx="1281113" cy="742950"/>
          </a:xfrm>
          <a:prstGeom prst="rect">
            <a:avLst/>
          </a:prstGeom>
          <a:noFill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8" y="2714612"/>
            <a:ext cx="6215106" cy="2110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53" name="表格 252"/>
          <p:cNvGraphicFramePr>
            <a:graphicFrameLocks noGrp="1"/>
          </p:cNvGraphicFramePr>
          <p:nvPr/>
        </p:nvGraphicFramePr>
        <p:xfrm>
          <a:off x="214290" y="5643570"/>
          <a:ext cx="6429423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8489"/>
                <a:gridCol w="918489"/>
                <a:gridCol w="918489"/>
                <a:gridCol w="918489"/>
                <a:gridCol w="918489"/>
                <a:gridCol w="918489"/>
                <a:gridCol w="918489"/>
              </a:tblGrid>
              <a:tr h="1311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06:00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06:40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07:20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07:45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08:10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08:35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09:00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11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09:30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10:40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11:20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14:40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11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15:20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16:00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16:45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17:10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17:35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18:00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18:25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11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19:00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21:00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</TotalTime>
  <Words>84</Words>
  <PresentationFormat>如螢幕大小 (4:3)</PresentationFormat>
  <Paragraphs>55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投影片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營二課</dc:creator>
  <cp:lastModifiedBy>bs1</cp:lastModifiedBy>
  <cp:revision>36</cp:revision>
  <dcterms:created xsi:type="dcterms:W3CDTF">2019-04-07T23:25:12Z</dcterms:created>
  <dcterms:modified xsi:type="dcterms:W3CDTF">2020-06-23T06:12:18Z</dcterms:modified>
</cp:coreProperties>
</file>